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2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9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5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3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7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9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C4F997-DA30-B704-820F-DB1C4228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2" t="24938" r="-7" b="68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0040" y="5795685"/>
            <a:ext cx="8183880" cy="960120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/>
              <a:t>Velkommen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foreldremøte</a:t>
            </a:r>
            <a:endParaRPr lang="en-US" err="1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7818" y="5795685"/>
            <a:ext cx="3409109" cy="9601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b="1" dirty="0"/>
              <a:t>2. </a:t>
            </a:r>
            <a:r>
              <a:rPr lang="en-US" sz="2800" b="1" err="1"/>
              <a:t>og</a:t>
            </a:r>
            <a:r>
              <a:rPr lang="en-US" sz="2800" b="1" dirty="0"/>
              <a:t> 3. </a:t>
            </a:r>
            <a:r>
              <a:rPr lang="en-US" sz="2800" b="1" err="1"/>
              <a:t>trinn</a:t>
            </a:r>
            <a:endParaRPr lang="en-US" sz="2800" b="1" dirty="0"/>
          </a:p>
          <a:p>
            <a:pPr algn="r"/>
            <a:r>
              <a:rPr lang="en-US" sz="2800" b="1" dirty="0"/>
              <a:t>12. Mars 2025</a:t>
            </a:r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E20F-CFC1-535F-F263-39C74FB2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Korleis</a:t>
            </a:r>
            <a:r>
              <a:rPr lang="en-US" dirty="0"/>
              <a:t> </a:t>
            </a:r>
            <a:r>
              <a:rPr lang="en-US" dirty="0" err="1"/>
              <a:t>fungerer</a:t>
            </a:r>
            <a:r>
              <a:rPr lang="en-US" dirty="0"/>
              <a:t> </a:t>
            </a:r>
            <a:r>
              <a:rPr lang="en-US" dirty="0" err="1"/>
              <a:t>gruppa</a:t>
            </a:r>
            <a:r>
              <a:rPr lang="en-US" dirty="0"/>
              <a:t> saman?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447E-7C81-60D9-3777-019AC2C904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Gruppa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blitt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god </a:t>
            </a:r>
            <a:r>
              <a:rPr lang="en-US" dirty="0" err="1"/>
              <a:t>plass</a:t>
            </a:r>
            <a:r>
              <a:rPr lang="en-US" dirty="0"/>
              <a:t> å vera.</a:t>
            </a:r>
          </a:p>
          <a:p>
            <a:r>
              <a:rPr lang="en-US" dirty="0" err="1"/>
              <a:t>Elevane</a:t>
            </a:r>
            <a:r>
              <a:rPr lang="en-US" dirty="0"/>
              <a:t> er </a:t>
            </a:r>
            <a:r>
              <a:rPr lang="en-US" dirty="0" err="1"/>
              <a:t>greie</a:t>
            </a:r>
            <a:r>
              <a:rPr lang="en-US" dirty="0"/>
              <a:t> med </a:t>
            </a:r>
            <a:r>
              <a:rPr lang="en-US" dirty="0" err="1"/>
              <a:t>kvarandre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fungerer</a:t>
            </a:r>
            <a:r>
              <a:rPr lang="en-US" dirty="0"/>
              <a:t> </a:t>
            </a:r>
            <a:r>
              <a:rPr lang="en-US" dirty="0" err="1"/>
              <a:t>godt</a:t>
            </a:r>
            <a:r>
              <a:rPr lang="en-US" dirty="0"/>
              <a:t> saman.</a:t>
            </a:r>
          </a:p>
          <a:p>
            <a:r>
              <a:rPr lang="en-US" dirty="0"/>
              <a:t>Me </a:t>
            </a:r>
            <a:r>
              <a:rPr lang="en-US" err="1"/>
              <a:t>har</a:t>
            </a:r>
            <a:r>
              <a:rPr lang="en-US" dirty="0"/>
              <a:t> lite problem med </a:t>
            </a:r>
            <a:r>
              <a:rPr lang="en-US" err="1"/>
              <a:t>stygt</a:t>
            </a:r>
            <a:r>
              <a:rPr lang="en-US" dirty="0"/>
              <a:t> </a:t>
            </a:r>
            <a:r>
              <a:rPr lang="en-US" err="1"/>
              <a:t>språk</a:t>
            </a:r>
            <a:r>
              <a:rPr lang="en-US" dirty="0"/>
              <a:t> - </a:t>
            </a:r>
            <a:r>
              <a:rPr lang="en-US" err="1"/>
              <a:t>så</a:t>
            </a:r>
            <a:r>
              <a:rPr lang="en-US" dirty="0"/>
              <a:t> </a:t>
            </a:r>
            <a:r>
              <a:rPr lang="en-US" err="1"/>
              <a:t>langt</a:t>
            </a:r>
            <a:r>
              <a:rPr lang="en-US" dirty="0"/>
              <a:t> me </a:t>
            </a:r>
            <a:r>
              <a:rPr lang="en-US" err="1"/>
              <a:t>høyrer</a:t>
            </a:r>
            <a:r>
              <a:rPr lang="en-US" dirty="0"/>
              <a:t> </a:t>
            </a:r>
            <a:r>
              <a:rPr lang="en-US" err="1"/>
              <a:t>på</a:t>
            </a:r>
            <a:r>
              <a:rPr lang="en-US" dirty="0"/>
              <a:t> </a:t>
            </a:r>
            <a:r>
              <a:rPr lang="en-US" err="1"/>
              <a:t>skulen</a:t>
            </a:r>
            <a:r>
              <a:rPr lang="en-US" dirty="0"/>
              <a:t>.</a:t>
            </a:r>
          </a:p>
          <a:p>
            <a:r>
              <a:rPr lang="en-US" dirty="0"/>
              <a:t>Det er lite </a:t>
            </a:r>
            <a:r>
              <a:rPr lang="en-US" dirty="0" err="1"/>
              <a:t>konfliktar</a:t>
            </a:r>
            <a:r>
              <a:rPr lang="en-US" dirty="0"/>
              <a:t> der </a:t>
            </a:r>
            <a:r>
              <a:rPr lang="en-US" dirty="0" err="1"/>
              <a:t>elevane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2. </a:t>
            </a:r>
            <a:r>
              <a:rPr lang="en-US" dirty="0" err="1"/>
              <a:t>og</a:t>
            </a:r>
            <a:r>
              <a:rPr lang="en-US" dirty="0"/>
              <a:t> 3. </a:t>
            </a:r>
            <a:r>
              <a:rPr lang="en-US" dirty="0" err="1"/>
              <a:t>trinn</a:t>
            </a:r>
            <a:r>
              <a:rPr lang="en-US" dirty="0"/>
              <a:t> er </a:t>
            </a:r>
            <a:r>
              <a:rPr lang="en-US" dirty="0" err="1"/>
              <a:t>involvert</a:t>
            </a:r>
            <a:r>
              <a:rPr lang="en-US" dirty="0"/>
              <a:t>.</a:t>
            </a:r>
          </a:p>
          <a:p>
            <a:r>
              <a:rPr lang="en-US" dirty="0" err="1"/>
              <a:t>Korleis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gjera</a:t>
            </a:r>
            <a:r>
              <a:rPr lang="en-US" dirty="0"/>
              <a:t> det med </a:t>
            </a:r>
            <a:r>
              <a:rPr lang="en-US" dirty="0" err="1"/>
              <a:t>selskap</a:t>
            </a:r>
            <a:r>
              <a:rPr lang="en-US" dirty="0"/>
              <a:t>?</a:t>
            </a:r>
          </a:p>
        </p:txBody>
      </p:sp>
      <p:pic>
        <p:nvPicPr>
          <p:cNvPr id="6" name="Plassholder for innhold 5" descr="Frangipaniblomst">
            <a:extLst>
              <a:ext uri="{FF2B5EF4-FFF2-40B4-BE49-F238E27FC236}">
                <a16:creationId xmlns:a16="http://schemas.microsoft.com/office/drawing/2014/main" id="{0D2566E5-43C0-3605-EEF0-D02803BBDB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516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269220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BCB5-0C11-A9BC-B67E-F1D7282D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Arbeid </a:t>
            </a:r>
            <a:r>
              <a:rPr lang="en-US" dirty="0" err="1"/>
              <a:t>framover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F05B-36C7-C777-5A46-01271CDB63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err="1"/>
              <a:t>Elevrådet</a:t>
            </a:r>
            <a:r>
              <a:rPr lang="en-US" dirty="0"/>
              <a:t> </a:t>
            </a:r>
            <a:r>
              <a:rPr lang="en-US" err="1"/>
              <a:t>har</a:t>
            </a:r>
            <a:r>
              <a:rPr lang="en-US" dirty="0"/>
              <a:t> </a:t>
            </a:r>
            <a:r>
              <a:rPr lang="en-US" err="1"/>
              <a:t>teke</a:t>
            </a:r>
            <a:r>
              <a:rPr lang="en-US" dirty="0"/>
              <a:t> </a:t>
            </a:r>
            <a:r>
              <a:rPr lang="en-US" err="1"/>
              <a:t>opp</a:t>
            </a:r>
            <a:r>
              <a:rPr lang="en-US" dirty="0"/>
              <a:t> at </a:t>
            </a:r>
            <a:r>
              <a:rPr lang="en-US" err="1"/>
              <a:t>dei</a:t>
            </a:r>
            <a:r>
              <a:rPr lang="en-US" dirty="0"/>
              <a:t> </a:t>
            </a:r>
            <a:r>
              <a:rPr lang="en-US" err="1"/>
              <a:t>ønsker</a:t>
            </a:r>
            <a:r>
              <a:rPr lang="en-US" dirty="0"/>
              <a:t> å </a:t>
            </a:r>
            <a:r>
              <a:rPr lang="en-US" err="1"/>
              <a:t>prøva</a:t>
            </a:r>
            <a:r>
              <a:rPr lang="en-US" dirty="0"/>
              <a:t> </a:t>
            </a:r>
            <a:r>
              <a:rPr lang="en-US" err="1"/>
              <a:t>ut</a:t>
            </a:r>
            <a:r>
              <a:rPr lang="en-US" dirty="0"/>
              <a:t> </a:t>
            </a:r>
            <a:r>
              <a:rPr lang="en-US" err="1"/>
              <a:t>mindre</a:t>
            </a:r>
            <a:r>
              <a:rPr lang="en-US" dirty="0"/>
              <a:t> </a:t>
            </a:r>
            <a:r>
              <a:rPr lang="en-US" err="1"/>
              <a:t>lekser</a:t>
            </a:r>
            <a:r>
              <a:rPr lang="en-US" dirty="0"/>
              <a:t>. </a:t>
            </a:r>
            <a:endParaRPr lang="en-US"/>
          </a:p>
          <a:p>
            <a:r>
              <a:rPr lang="en-US" dirty="0"/>
              <a:t>1.-4. </a:t>
            </a:r>
            <a:r>
              <a:rPr lang="en-US" dirty="0" err="1"/>
              <a:t>trinn</a:t>
            </a:r>
            <a:r>
              <a:rPr lang="en-US" dirty="0"/>
              <a:t> vel </a:t>
            </a:r>
            <a:r>
              <a:rPr lang="en-US" dirty="0" err="1"/>
              <a:t>difor</a:t>
            </a:r>
            <a:r>
              <a:rPr lang="en-US" dirty="0"/>
              <a:t> å </a:t>
            </a:r>
            <a:r>
              <a:rPr lang="en-US" dirty="0" err="1"/>
              <a:t>fram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sommaren</a:t>
            </a:r>
            <a:r>
              <a:rPr lang="en-US" dirty="0"/>
              <a:t> </a:t>
            </a:r>
            <a:r>
              <a:rPr lang="en-US" dirty="0" err="1"/>
              <a:t>berre</a:t>
            </a:r>
            <a:r>
              <a:rPr lang="en-US" dirty="0"/>
              <a:t> ha lese-</a:t>
            </a:r>
            <a:r>
              <a:rPr lang="en-US" dirty="0" err="1"/>
              <a:t>lekse</a:t>
            </a:r>
            <a:r>
              <a:rPr lang="en-US" dirty="0"/>
              <a:t>.</a:t>
            </a:r>
          </a:p>
          <a:p>
            <a:r>
              <a:rPr lang="en-US" dirty="0"/>
              <a:t>Dette </a:t>
            </a:r>
            <a:r>
              <a:rPr lang="en-US" dirty="0" err="1"/>
              <a:t>gjer</a:t>
            </a:r>
            <a:r>
              <a:rPr lang="en-US" dirty="0"/>
              <a:t> at me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arbeida</a:t>
            </a:r>
            <a:r>
              <a:rPr lang="en-US" dirty="0"/>
              <a:t> </a:t>
            </a:r>
            <a:r>
              <a:rPr lang="en-US" dirty="0" err="1"/>
              <a:t>enno</a:t>
            </a:r>
            <a:r>
              <a:rPr lang="en-US" dirty="0"/>
              <a:t> </a:t>
            </a:r>
            <a:r>
              <a:rPr lang="en-US" dirty="0" err="1"/>
              <a:t>meir</a:t>
            </a:r>
            <a:r>
              <a:rPr lang="en-US" dirty="0"/>
              <a:t> </a:t>
            </a:r>
            <a:r>
              <a:rPr lang="en-US" dirty="0" err="1"/>
              <a:t>effektivt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skulen</a:t>
            </a:r>
            <a:r>
              <a:rPr lang="en-US" dirty="0"/>
              <a:t>.</a:t>
            </a:r>
          </a:p>
          <a:p>
            <a:r>
              <a:rPr lang="en-US" dirty="0"/>
              <a:t>Me </a:t>
            </a:r>
            <a:r>
              <a:rPr lang="en-US" err="1"/>
              <a:t>håpar</a:t>
            </a:r>
            <a:r>
              <a:rPr lang="en-US" dirty="0"/>
              <a:t> at de </a:t>
            </a:r>
            <a:r>
              <a:rPr lang="en-US" err="1"/>
              <a:t>føresette</a:t>
            </a:r>
            <a:r>
              <a:rPr lang="en-US" dirty="0"/>
              <a:t> </a:t>
            </a:r>
            <a:r>
              <a:rPr lang="en-US" err="1"/>
              <a:t>prioriterer</a:t>
            </a:r>
            <a:r>
              <a:rPr lang="en-US" dirty="0"/>
              <a:t> å </a:t>
            </a:r>
            <a:r>
              <a:rPr lang="en-US" err="1"/>
              <a:t>sitja</a:t>
            </a:r>
            <a:r>
              <a:rPr lang="en-US" dirty="0"/>
              <a:t> saman med eleven </a:t>
            </a:r>
            <a:r>
              <a:rPr lang="en-US" err="1"/>
              <a:t>kvar</a:t>
            </a:r>
            <a:r>
              <a:rPr lang="en-US" dirty="0"/>
              <a:t> </a:t>
            </a:r>
            <a:r>
              <a:rPr lang="en-US" err="1"/>
              <a:t>dag</a:t>
            </a:r>
            <a:r>
              <a:rPr lang="en-US" dirty="0"/>
              <a:t> å </a:t>
            </a:r>
            <a:r>
              <a:rPr lang="en-US" err="1"/>
              <a:t>gjera</a:t>
            </a:r>
            <a:r>
              <a:rPr lang="en-US" dirty="0"/>
              <a:t> </a:t>
            </a:r>
            <a:r>
              <a:rPr lang="en-US" err="1"/>
              <a:t>leseleksa</a:t>
            </a:r>
            <a:r>
              <a:rPr lang="en-US" dirty="0"/>
              <a:t>.</a:t>
            </a:r>
          </a:p>
          <a:p>
            <a:r>
              <a:rPr lang="en-US" dirty="0"/>
              <a:t>Me </a:t>
            </a:r>
            <a:r>
              <a:rPr lang="en-US" dirty="0" err="1"/>
              <a:t>brukar</a:t>
            </a:r>
            <a:r>
              <a:rPr lang="en-US" dirty="0"/>
              <a:t> </a:t>
            </a:r>
            <a:r>
              <a:rPr lang="en-US" dirty="0" err="1"/>
              <a:t>oftast</a:t>
            </a:r>
            <a:r>
              <a:rPr lang="en-US" dirty="0"/>
              <a:t> </a:t>
            </a:r>
            <a:r>
              <a:rPr lang="en-US" dirty="0" err="1"/>
              <a:t>leseleksa</a:t>
            </a:r>
            <a:r>
              <a:rPr lang="en-US" dirty="0"/>
              <a:t> </a:t>
            </a:r>
            <a:r>
              <a:rPr lang="en-US" dirty="0" err="1"/>
              <a:t>vidare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skulen</a:t>
            </a:r>
            <a:r>
              <a:rPr lang="en-US" dirty="0"/>
              <a:t>, </a:t>
            </a:r>
            <a:r>
              <a:rPr lang="en-US" dirty="0" err="1"/>
              <a:t>då</a:t>
            </a:r>
            <a:r>
              <a:rPr lang="en-US" dirty="0"/>
              <a:t> er det </a:t>
            </a:r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vanskeleg</a:t>
            </a:r>
            <a:r>
              <a:rPr lang="en-US" dirty="0"/>
              <a:t> å </a:t>
            </a:r>
            <a:r>
              <a:rPr lang="en-US" dirty="0" err="1"/>
              <a:t>ikkje</a:t>
            </a:r>
            <a:r>
              <a:rPr lang="en-US" dirty="0"/>
              <a:t> </a:t>
            </a:r>
            <a:r>
              <a:rPr lang="en-US" dirty="0" err="1"/>
              <a:t>kjenne</a:t>
            </a:r>
            <a:r>
              <a:rPr lang="en-US" dirty="0"/>
              <a:t> </a:t>
            </a:r>
            <a:r>
              <a:rPr lang="en-US" dirty="0" err="1"/>
              <a:t>innhaldet</a:t>
            </a:r>
            <a:r>
              <a:rPr lang="en-US" dirty="0"/>
              <a:t> I </a:t>
            </a:r>
            <a:r>
              <a:rPr lang="en-US" dirty="0" err="1"/>
              <a:t>teksten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Leseleksjon i KiGa Image, utklipp, tegneserie, grafikk, tegneserie gratis">
            <a:extLst>
              <a:ext uri="{FF2B5EF4-FFF2-40B4-BE49-F238E27FC236}">
                <a16:creationId xmlns:a16="http://schemas.microsoft.com/office/drawing/2014/main" id="{D3F9128A-9A69-02EA-7231-ADDDB7105F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20941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lassholder for innhold 8" descr="Mor lærer sønn">
            <a:extLst>
              <a:ext uri="{FF2B5EF4-FFF2-40B4-BE49-F238E27FC236}">
                <a16:creationId xmlns:a16="http://schemas.microsoft.com/office/drawing/2014/main" id="{F892F363-673B-5CEC-1D2B-30FAB9BB70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8" r="29071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24597-8A44-3177-FDB8-8EC6BC10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Leselekse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1B7F-404D-9995-F0A2-6353A0C62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212848"/>
            <a:ext cx="6035040" cy="40965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Sitje ned saman med eleven og følge med når eleven les.</a:t>
            </a:r>
          </a:p>
          <a:p>
            <a:r>
              <a:rPr lang="en-US" sz="1800"/>
              <a:t>Peike på ord du ønsker at eleven skal sjå på ein gong til.</a:t>
            </a:r>
          </a:p>
          <a:p>
            <a:r>
              <a:rPr lang="en-US" sz="1800"/>
              <a:t>Hjelpe dei å dele lange ord opp i stavingar " mei-te-mak-ken"</a:t>
            </a:r>
          </a:p>
          <a:p>
            <a:r>
              <a:rPr lang="en-US" sz="1800"/>
              <a:t>Diftongar: ei - øy - ai – au ( seier – sau - bøye - feire.....)</a:t>
            </a:r>
          </a:p>
          <a:p>
            <a:r>
              <a:rPr lang="en-US" sz="1800"/>
              <a:t>Stumme lydar:  garden – glad – rund - ord</a:t>
            </a:r>
          </a:p>
        </p:txBody>
      </p:sp>
    </p:spTree>
    <p:extLst>
      <p:ext uri="{BB962C8B-B14F-4D97-AF65-F5344CB8AC3E}">
        <p14:creationId xmlns:p14="http://schemas.microsoft.com/office/powerpoint/2010/main" val="159719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older for innhold 5" descr="Flerfarget rund konfetti">
            <a:extLst>
              <a:ext uri="{FF2B5EF4-FFF2-40B4-BE49-F238E27FC236}">
                <a16:creationId xmlns:a16="http://schemas.microsoft.com/office/drawing/2014/main" id="{1B7509AF-91F0-3D41-91C1-DF1198E7A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22701" r="6557" b="-1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AEBBDD-F8F9-4510-30F3-56E05895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06" y="3991500"/>
            <a:ext cx="8837546" cy="1870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Klassekontakt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493B72-9DE8-C1BF-B504-09B67D7B0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506" y="5917399"/>
            <a:ext cx="8837546" cy="6447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2. trinn treng to nye klassekontaktar.</a:t>
            </a:r>
          </a:p>
        </p:txBody>
      </p:sp>
    </p:spTree>
    <p:extLst>
      <p:ext uri="{BB962C8B-B14F-4D97-AF65-F5344CB8AC3E}">
        <p14:creationId xmlns:p14="http://schemas.microsoft.com/office/powerpoint/2010/main" val="4192461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231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VanillaVTI</vt:lpstr>
      <vt:lpstr>Velkommen til foreldremøte</vt:lpstr>
      <vt:lpstr>Korleis fungerer gruppa saman?</vt:lpstr>
      <vt:lpstr>Arbeid framover</vt:lpstr>
      <vt:lpstr>Leselekse</vt:lpstr>
      <vt:lpstr>Klassekontakt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Reidun Undheim Lode</dc:creator>
  <cp:lastModifiedBy>Reidun Undheim Lode</cp:lastModifiedBy>
  <cp:revision>121</cp:revision>
  <dcterms:created xsi:type="dcterms:W3CDTF">2025-03-07T12:32:22Z</dcterms:created>
  <dcterms:modified xsi:type="dcterms:W3CDTF">2025-03-12T12:43:02Z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05dd38-82b4-4427-b8a7-50e105392c97_Enabled">
    <vt:lpwstr>true</vt:lpwstr>
  </property>
  <property fmtid="{D5CDD505-2E9C-101B-9397-08002B2CF9AE}" pid="3" name="MSIP_Label_f505dd38-82b4-4427-b8a7-50e105392c97_SetDate">
    <vt:lpwstr>2025-03-07T12:32:28Z</vt:lpwstr>
  </property>
  <property fmtid="{D5CDD505-2E9C-101B-9397-08002B2CF9AE}" pid="4" name="MSIP_Label_f505dd38-82b4-4427-b8a7-50e105392c97_Method">
    <vt:lpwstr>Standard</vt:lpwstr>
  </property>
  <property fmtid="{D5CDD505-2E9C-101B-9397-08002B2CF9AE}" pid="5" name="MSIP_Label_f505dd38-82b4-4427-b8a7-50e105392c97_Name">
    <vt:lpwstr>defa4170-0d19-0005-0004-bc88714345d2</vt:lpwstr>
  </property>
  <property fmtid="{D5CDD505-2E9C-101B-9397-08002B2CF9AE}" pid="6" name="MSIP_Label_f505dd38-82b4-4427-b8a7-50e105392c97_SiteId">
    <vt:lpwstr>589e8be1-a5be-458a-ad32-8c0090608360</vt:lpwstr>
  </property>
  <property fmtid="{D5CDD505-2E9C-101B-9397-08002B2CF9AE}" pid="7" name="MSIP_Label_f505dd38-82b4-4427-b8a7-50e105392c97_ActionId">
    <vt:lpwstr>b4e7c08e-d5a5-4142-a7e1-dccc8aae721e</vt:lpwstr>
  </property>
  <property fmtid="{D5CDD505-2E9C-101B-9397-08002B2CF9AE}" pid="8" name="MSIP_Label_f505dd38-82b4-4427-b8a7-50e105392c97_ContentBits">
    <vt:lpwstr>0</vt:lpwstr>
  </property>
  <property fmtid="{D5CDD505-2E9C-101B-9397-08002B2CF9AE}" pid="9" name="MSIP_Label_f505dd38-82b4-4427-b8a7-50e105392c97_Tag">
    <vt:lpwstr>10, 3, 0, 2</vt:lpwstr>
  </property>
  <property fmtid="{D5CDD505-2E9C-101B-9397-08002B2CF9AE}" pid="10" name="MSIP_Label_ca297293-92c2-4956-966a-98281364cfac_Enabled">
    <vt:lpwstr>true</vt:lpwstr>
  </property>
  <property fmtid="{D5CDD505-2E9C-101B-9397-08002B2CF9AE}" pid="11" name="MSIP_Label_ca297293-92c2-4956-966a-98281364cfac_SetDate">
    <vt:lpwstr>2025-03-07T13:04:57Z</vt:lpwstr>
  </property>
  <property fmtid="{D5CDD505-2E9C-101B-9397-08002B2CF9AE}" pid="12" name="MSIP_Label_ca297293-92c2-4956-966a-98281364cfac_Method">
    <vt:lpwstr>Standard</vt:lpwstr>
  </property>
  <property fmtid="{D5CDD505-2E9C-101B-9397-08002B2CF9AE}" pid="13" name="MSIP_Label_ca297293-92c2-4956-966a-98281364cfac_Name">
    <vt:lpwstr>defa4170-0d19-0005-0001-bc88714345d2</vt:lpwstr>
  </property>
  <property fmtid="{D5CDD505-2E9C-101B-9397-08002B2CF9AE}" pid="14" name="MSIP_Label_ca297293-92c2-4956-966a-98281364cfac_SiteId">
    <vt:lpwstr>e909c4c2-cf35-426b-99ae-116055cf3a92</vt:lpwstr>
  </property>
  <property fmtid="{D5CDD505-2E9C-101B-9397-08002B2CF9AE}" pid="15" name="MSIP_Label_ca297293-92c2-4956-966a-98281364cfac_ActionId">
    <vt:lpwstr>684a335c-a71c-46f5-b99c-009f03b71c5f</vt:lpwstr>
  </property>
  <property fmtid="{D5CDD505-2E9C-101B-9397-08002B2CF9AE}" pid="16" name="MSIP_Label_ca297293-92c2-4956-966a-98281364cfac_ContentBits">
    <vt:lpwstr>0</vt:lpwstr>
  </property>
  <property fmtid="{D5CDD505-2E9C-101B-9397-08002B2CF9AE}" pid="17" name="MSIP_Label_ca297293-92c2-4956-966a-98281364cfac_Tag">
    <vt:lpwstr>10, 3, 0, 1</vt:lpwstr>
  </property>
</Properties>
</file>